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60" r:id="rId3"/>
    <p:sldId id="258" r:id="rId4"/>
    <p:sldId id="261" r:id="rId5"/>
    <p:sldId id="259" r:id="rId6"/>
    <p:sldId id="262" r:id="rId7"/>
    <p:sldId id="25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780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9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0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086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3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6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9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86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6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48CB175-27D7-44E4-91EC-3AD9991A3BA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8EDF44A-E79E-40EB-B9FD-A66BFC41A8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87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3746"/>
          </a:xfrm>
        </p:spPr>
        <p:txBody>
          <a:bodyPr/>
          <a:lstStyle/>
          <a:p>
            <a:r>
              <a:rPr lang="ru-RU" sz="4000" dirty="0" smtClean="0"/>
              <a:t>Планирование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09455"/>
            <a:ext cx="9144000" cy="234834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«ПЛАН – ДЕЛО – АНАЛИЗ»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0135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54182"/>
            <a:ext cx="9601200" cy="5313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Планирование с детьми по технологии </a:t>
            </a:r>
          </a:p>
          <a:p>
            <a:pPr marL="0" indent="0" algn="ctr">
              <a:buNone/>
            </a:pPr>
            <a:r>
              <a:rPr lang="ru-RU" sz="4000" dirty="0" smtClean="0"/>
              <a:t>«ПЛАН - ДЕЛО - АНАЛИЗ» осуществляется как в рамках тематического планирования, так и в рамках проектов и событий в группе.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4959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/>
          <a:stretch/>
        </p:blipFill>
        <p:spPr>
          <a:xfrm>
            <a:off x="2285639" y="415634"/>
            <a:ext cx="8742580" cy="6151421"/>
          </a:xfrm>
        </p:spPr>
      </p:pic>
    </p:spTree>
    <p:extLst>
      <p:ext uri="{BB962C8B-B14F-4D97-AF65-F5344CB8AC3E}">
        <p14:creationId xmlns:p14="http://schemas.microsoft.com/office/powerpoint/2010/main" val="354197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"/>
          <a:stretch/>
        </p:blipFill>
        <p:spPr>
          <a:xfrm rot="5400000">
            <a:off x="135509" y="1094899"/>
            <a:ext cx="6309887" cy="45581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" b="4440"/>
          <a:stretch/>
        </p:blipFill>
        <p:spPr>
          <a:xfrm rot="5400000">
            <a:off x="5887627" y="822132"/>
            <a:ext cx="6366558" cy="5047009"/>
          </a:xfrm>
        </p:spPr>
      </p:pic>
    </p:spTree>
    <p:extLst>
      <p:ext uri="{BB962C8B-B14F-4D97-AF65-F5344CB8AC3E}">
        <p14:creationId xmlns:p14="http://schemas.microsoft.com/office/powerpoint/2010/main" val="111287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" r="11144"/>
          <a:stretch/>
        </p:blipFill>
        <p:spPr>
          <a:xfrm rot="5400000">
            <a:off x="745307" y="1001162"/>
            <a:ext cx="6048093" cy="49580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>
          <a:xfrm rot="5400000">
            <a:off x="6407652" y="985368"/>
            <a:ext cx="6048094" cy="4989678"/>
          </a:xfrm>
        </p:spPr>
      </p:pic>
    </p:spTree>
    <p:extLst>
      <p:ext uri="{BB962C8B-B14F-4D97-AF65-F5344CB8AC3E}">
        <p14:creationId xmlns:p14="http://schemas.microsoft.com/office/powerpoint/2010/main" val="115071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964" y="999027"/>
            <a:ext cx="6407584" cy="48056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9855" y="1032744"/>
            <a:ext cx="6317672" cy="4738254"/>
          </a:xfrm>
        </p:spPr>
      </p:pic>
    </p:spTree>
    <p:extLst>
      <p:ext uri="{BB962C8B-B14F-4D97-AF65-F5344CB8AC3E}">
        <p14:creationId xmlns:p14="http://schemas.microsoft.com/office/powerpoint/2010/main" val="310417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0109"/>
            <a:ext cx="96012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ТРЁХ ВОПРОСОВ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545" y="775578"/>
            <a:ext cx="5029200" cy="411955"/>
          </a:xfrm>
        </p:spPr>
        <p:txBody>
          <a:bodyPr/>
          <a:lstStyle/>
          <a:p>
            <a:r>
              <a:rPr lang="ru-RU" sz="2000" b="1" dirty="0" smtClean="0"/>
              <a:t>Проект «Если хочешь быть здоров»</a:t>
            </a:r>
            <a:endParaRPr lang="ru-RU" sz="20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110" y="1887158"/>
            <a:ext cx="5504872" cy="412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25560" y="775578"/>
            <a:ext cx="4443984" cy="367757"/>
          </a:xfrm>
        </p:spPr>
        <p:txBody>
          <a:bodyPr/>
          <a:lstStyle/>
          <a:p>
            <a:r>
              <a:rPr lang="ru-RU" sz="2000" b="1" dirty="0" smtClean="0"/>
              <a:t>Проект «Бумага»</a:t>
            </a:r>
            <a:endParaRPr lang="ru-RU" sz="20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0323" y="1925776"/>
            <a:ext cx="5401892" cy="405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21080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22</TotalTime>
  <Words>51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Планирование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ТРЁХ ВОПРОСОВ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</dc:title>
  <dc:creator>MihaylovaLH</dc:creator>
  <cp:lastModifiedBy>MihaylovaLH</cp:lastModifiedBy>
  <cp:revision>9</cp:revision>
  <dcterms:created xsi:type="dcterms:W3CDTF">2021-10-25T06:30:57Z</dcterms:created>
  <dcterms:modified xsi:type="dcterms:W3CDTF">2021-10-25T06:53:25Z</dcterms:modified>
</cp:coreProperties>
</file>